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dor" initials="A" lastIdx="1" clrIdx="0">
    <p:extLst>
      <p:ext uri="{19B8F6BF-5375-455C-9EA6-DF929625EA0E}">
        <p15:presenceInfo xmlns:p15="http://schemas.microsoft.com/office/powerpoint/2012/main" userId="Administrad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AC8C0-1485-40F9-B6D7-ED3277AAE488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998F6-C357-4DF7-AAA1-8172AA702C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5910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5F34D-8B91-4F09-B19B-7BFC55DD97C1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7C4A-2AB1-4984-87E5-37FC1C5E30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55495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35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34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35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98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71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19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4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58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06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61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3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18509" t="18226" r="18158" b="12222"/>
          <a:stretch/>
        </p:blipFill>
        <p:spPr>
          <a:xfrm>
            <a:off x="898358" y="317619"/>
            <a:ext cx="10587790" cy="6540381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6854024" y="1296062"/>
            <a:ext cx="4540194" cy="1463040"/>
          </a:xfrm>
          <a:prstGeom prst="wedgeEllipseCallout">
            <a:avLst>
              <a:gd name="adj1" fmla="val -53758"/>
              <a:gd name="adj2" fmla="val -4565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7911549" y="1565917"/>
            <a:ext cx="2703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Cumplimentar 1 Anexo III por cada Itinerario Bilingüe del centro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94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8732" t="16909" r="17961" b="6253"/>
          <a:stretch/>
        </p:blipFill>
        <p:spPr>
          <a:xfrm>
            <a:off x="1410789" y="269966"/>
            <a:ext cx="9507420" cy="6490974"/>
          </a:xfrm>
          <a:prstGeom prst="rect">
            <a:avLst/>
          </a:prstGeom>
        </p:spPr>
      </p:pic>
      <p:sp>
        <p:nvSpPr>
          <p:cNvPr id="3" name="Llamada ovalada 2"/>
          <p:cNvSpPr/>
          <p:nvPr/>
        </p:nvSpPr>
        <p:spPr>
          <a:xfrm>
            <a:off x="6740434" y="661852"/>
            <a:ext cx="4014651" cy="1672046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7480663" y="913099"/>
            <a:ext cx="27780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Anotar preferentemente los cursos realizados los últimos 5 años o aquellos anteriores pero de gran relevancia para la metodología AICLE.</a:t>
            </a:r>
            <a:endParaRPr lang="es-ES" sz="14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3413760" y="3549802"/>
            <a:ext cx="1506582" cy="17363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413760" y="3631474"/>
            <a:ext cx="1506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Tutor 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Apoyo 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Colaborador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C1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Profesor/a de idioma</a:t>
            </a:r>
            <a:endParaRPr lang="es-ES" sz="16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3987942" y="5167475"/>
            <a:ext cx="1506582" cy="17363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4167051" y="5282806"/>
            <a:ext cx="14107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Definitivo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Provisional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Comisión servicios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En prácticas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Interino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12937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l="18234" t="16402" r="19154" b="9304"/>
          <a:stretch/>
        </p:blipFill>
        <p:spPr>
          <a:xfrm>
            <a:off x="682387" y="70440"/>
            <a:ext cx="10019163" cy="6687403"/>
          </a:xfrm>
          <a:prstGeom prst="rect">
            <a:avLst/>
          </a:prstGeom>
        </p:spPr>
      </p:pic>
      <p:sp>
        <p:nvSpPr>
          <p:cNvPr id="3" name="Llamada ovalada 2"/>
          <p:cNvSpPr/>
          <p:nvPr/>
        </p:nvSpPr>
        <p:spPr>
          <a:xfrm>
            <a:off x="2470355" y="4601497"/>
            <a:ext cx="2721077" cy="1179871"/>
          </a:xfrm>
          <a:prstGeom prst="wedgeEllipseCallout">
            <a:avLst>
              <a:gd name="adj1" fmla="val -77744"/>
              <a:gd name="adj2" fmla="val -43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2662084" y="4751890"/>
            <a:ext cx="244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Seleccionar los bloques en los que se trabaja en lengua extranjera. </a:t>
            </a:r>
            <a:endParaRPr lang="es-ES" sz="1400" dirty="0"/>
          </a:p>
        </p:txBody>
      </p:sp>
      <p:sp>
        <p:nvSpPr>
          <p:cNvPr id="5" name="Llamada rectangular redondeada 4"/>
          <p:cNvSpPr/>
          <p:nvPr/>
        </p:nvSpPr>
        <p:spPr>
          <a:xfrm>
            <a:off x="3554361" y="132735"/>
            <a:ext cx="3635478" cy="1061884"/>
          </a:xfrm>
          <a:prstGeom prst="wedgeRoundRectCallout">
            <a:avLst>
              <a:gd name="adj1" fmla="val -10894"/>
              <a:gd name="adj2" fmla="val 618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886200" y="186623"/>
            <a:ext cx="32225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Se deben poner los minutos que la C1 está en el aula compartiendo o desdoblando. Contabilizan dentro de “MINUTOS semanales”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7238014" y="2704176"/>
            <a:ext cx="2580967" cy="111890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7400618" y="2755796"/>
            <a:ext cx="24851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Asistir obra de teatro       90’    0,20%      </a:t>
            </a:r>
          </a:p>
          <a:p>
            <a:r>
              <a:rPr lang="es-ES" sz="1200" dirty="0" smtClean="0"/>
              <a:t>Cuentacuentos                  60’    0,13%</a:t>
            </a:r>
          </a:p>
          <a:p>
            <a:r>
              <a:rPr lang="es-ES" sz="1200" dirty="0" smtClean="0"/>
              <a:t>Halloween                        180’    0,40%</a:t>
            </a:r>
          </a:p>
          <a:p>
            <a:r>
              <a:rPr lang="es-ES" sz="1200" dirty="0" smtClean="0"/>
              <a:t>Talleres en L.E.                 120’    0,26%</a:t>
            </a:r>
          </a:p>
          <a:p>
            <a:r>
              <a:rPr lang="es-ES" sz="1200" dirty="0"/>
              <a:t> </a:t>
            </a:r>
            <a:r>
              <a:rPr lang="es-ES" sz="1200" dirty="0" smtClean="0"/>
              <a:t>    ….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782693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8125" t="17592" r="18020" b="26552"/>
          <a:stretch/>
        </p:blipFill>
        <p:spPr>
          <a:xfrm>
            <a:off x="1143000" y="167970"/>
            <a:ext cx="10348784" cy="5091927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23784" y="3830595"/>
            <a:ext cx="3665838" cy="963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803189" y="3826476"/>
            <a:ext cx="3665838" cy="963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724930" y="3826476"/>
            <a:ext cx="3764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1466336" y="5494638"/>
            <a:ext cx="9391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TOTAL ETAPA: _______ % DEL CUAL ______ % ATENDIDO POR EL PROFESOR C1 COMPETENCIA ORAL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604210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400" y="180622"/>
            <a:ext cx="11040533" cy="522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BLOQUE III: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IMPLEMENTACIÓN DEL ITINERARIO BILINGÜE DEL CENTRO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Coordinación del Itinerario Bilingüe.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Formación y actualización del profesorado.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Información a las familias.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Actuaciones de intervención educativa inclusiva.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Seguimiento, evaluación y modificación, en caso necesario.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ES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95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126</Words>
  <Application>Microsoft Office PowerPoint</Application>
  <PresentationFormat>Panorámica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Administrador</cp:lastModifiedBy>
  <cp:revision>13</cp:revision>
  <dcterms:created xsi:type="dcterms:W3CDTF">2019-03-07T13:19:45Z</dcterms:created>
  <dcterms:modified xsi:type="dcterms:W3CDTF">2020-09-16T08:03:21Z</dcterms:modified>
</cp:coreProperties>
</file>