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874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2A2A2A"/>
    <a:srgbClr val="99CCFF"/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5" autoAdjust="0"/>
    <p:restoredTop sz="96311"/>
  </p:normalViewPr>
  <p:slideViewPr>
    <p:cSldViewPr snapToGrid="0" snapToObjects="1">
      <p:cViewPr varScale="1">
        <p:scale>
          <a:sx n="112" d="100"/>
          <a:sy n="112" d="100"/>
        </p:scale>
        <p:origin x="64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15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46" d="100"/>
          <a:sy n="146" d="100"/>
        </p:scale>
        <p:origin x="593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5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5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6949528-C214-42F7-B3B1-D7A90CF1CD89}" type="datetimeFigureOut">
              <a:rPr lang="en-US"/>
              <a:pPr>
                <a:defRPr/>
              </a:pPr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0868"/>
            <a:ext cx="2918136" cy="495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023" y="9370868"/>
            <a:ext cx="2918136" cy="49544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7F50D60-EDF8-49C0-A737-05E4410D47DF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607199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5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i="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5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 i="0" smtClean="0">
                <a:latin typeface="Arial" charset="0"/>
              </a:defRPr>
            </a:lvl1pPr>
          </a:lstStyle>
          <a:p>
            <a:pPr>
              <a:defRPr/>
            </a:pPr>
            <a:fld id="{B594165C-0DA5-42CA-85C2-A5335405B8D8}" type="datetimeFigureOut">
              <a:rPr lang="en-US"/>
              <a:pPr>
                <a:defRPr/>
              </a:pPr>
              <a:t>3/18/2025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416" y="4747760"/>
            <a:ext cx="5388931" cy="38846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8136" cy="495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i="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023" y="9370868"/>
            <a:ext cx="2918136" cy="49544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274E2AE-48F1-4CC5-B217-B94A6E8DAD11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61882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SIN imagen"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_tradnl" dirty="0"/>
          </a:p>
        </p:txBody>
      </p:sp>
      <p:pic>
        <p:nvPicPr>
          <p:cNvPr id="5" name="Imagen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18208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236000" y="4365530"/>
            <a:ext cx="9720000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36000" y="1512000"/>
            <a:ext cx="9720000" cy="267932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66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s-ES_tradnl" noProof="0" dirty="0"/>
          </a:p>
        </p:txBody>
      </p:sp>
    </p:spTree>
    <p:extLst>
      <p:ext uri="{BB962C8B-B14F-4D97-AF65-F5344CB8AC3E}">
        <p14:creationId xmlns:p14="http://schemas.microsoft.com/office/powerpoint/2010/main" val="278758853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illa SIN imagen"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_tradnl" dirty="0"/>
          </a:p>
        </p:txBody>
      </p:sp>
      <p:pic>
        <p:nvPicPr>
          <p:cNvPr id="5" name="Imagen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18208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236000" y="4365530"/>
            <a:ext cx="9720000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36000" y="1512000"/>
            <a:ext cx="9720000" cy="2679325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40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s-ES_tradnl" noProof="0" dirty="0"/>
          </a:p>
        </p:txBody>
      </p:sp>
    </p:spTree>
    <p:extLst>
      <p:ext uri="{BB962C8B-B14F-4D97-AF65-F5344CB8AC3E}">
        <p14:creationId xmlns:p14="http://schemas.microsoft.com/office/powerpoint/2010/main" val="262005679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02566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Título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11398250" y="503238"/>
            <a:ext cx="280988" cy="204787"/>
          </a:xfrm>
          <a:prstGeom prst="rect">
            <a:avLst/>
          </a:prstGeom>
        </p:spPr>
        <p:txBody>
          <a:bodyPr wrap="none" lIns="72000" tIns="0" rIns="7200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fld id="{2A92A30E-EFD4-4274-8E2C-6AB6C7BD5B12}" type="slidenum">
              <a:rPr lang="es-ES_tradnl" altLang="es-ES" sz="1200">
                <a:cs typeface="Arial" pitchFamily="34" charset="0"/>
              </a:rPr>
              <a:pPr algn="ctr" eaLnBrk="1" hangingPunct="1"/>
              <a:t>‹Nº›</a:t>
            </a:fld>
            <a:endParaRPr lang="es-ES_tradnl" altLang="es-ES" sz="1200">
              <a:cs typeface="Arial" pitchFamily="34" charset="0"/>
            </a:endParaRPr>
          </a:p>
        </p:txBody>
      </p:sp>
      <p:pic>
        <p:nvPicPr>
          <p:cNvPr id="5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1224000" y="486000"/>
            <a:ext cx="9720000" cy="594000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3600" b="1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s-ES_tradnl" noProof="0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224000" y="1079998"/>
            <a:ext cx="9720000" cy="720000"/>
          </a:xfrm>
          <a:prstGeom prst="rect">
            <a:avLst/>
          </a:prstGeom>
        </p:spPr>
        <p:txBody>
          <a:bodyPr lIns="0" tIns="36000" rIns="0" bIns="36000"/>
          <a:lstStyle>
            <a:lvl1pPr marL="0" indent="0">
              <a:buNone/>
              <a:defRPr sz="1600" b="1" i="0" baseline="0">
                <a:solidFill>
                  <a:schemeClr val="tx1">
                    <a:alpha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ES" noProof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746777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 individ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398250" y="503238"/>
            <a:ext cx="280988" cy="204787"/>
          </a:xfrm>
          <a:prstGeom prst="rect">
            <a:avLst/>
          </a:prstGeom>
        </p:spPr>
        <p:txBody>
          <a:bodyPr wrap="none" lIns="72000" tIns="0" rIns="7200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fld id="{B2A20AEA-4C2C-4DB1-9268-F4A3D4048C09}" type="slidenum">
              <a:rPr lang="es-ES_tradnl" altLang="es-ES" sz="1200">
                <a:cs typeface="Arial" pitchFamily="34" charset="0"/>
              </a:rPr>
              <a:pPr algn="ctr" eaLnBrk="1" hangingPunct="1"/>
              <a:t>‹Nº›</a:t>
            </a:fld>
            <a:endParaRPr lang="es-ES_tradnl" altLang="es-ES" sz="1200">
              <a:cs typeface="Arial" pitchFamily="34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24000" y="1900362"/>
            <a:ext cx="4444332" cy="4312868"/>
          </a:xfrm>
          <a:prstGeom prst="rect">
            <a:avLst/>
          </a:prstGeom>
          <a:pattFill prst="pct80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8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24000" y="486000"/>
            <a:ext cx="9720000" cy="594000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3600" b="1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s-ES_tradnl" noProof="0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224000" y="1079998"/>
            <a:ext cx="9720000" cy="720000"/>
          </a:xfrm>
          <a:prstGeom prst="rect">
            <a:avLst/>
          </a:prstGeom>
        </p:spPr>
        <p:txBody>
          <a:bodyPr lIns="0" tIns="36000" rIns="0" bIns="36000"/>
          <a:lstStyle>
            <a:lvl1pPr marL="0" indent="0">
              <a:buNone/>
              <a:defRPr sz="1600" b="1" i="0" baseline="0">
                <a:solidFill>
                  <a:schemeClr val="tx1">
                    <a:alpha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ES" noProof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1765208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umeraciones gig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98250" y="503238"/>
            <a:ext cx="280988" cy="204787"/>
          </a:xfrm>
          <a:prstGeom prst="rect">
            <a:avLst/>
          </a:prstGeom>
        </p:spPr>
        <p:txBody>
          <a:bodyPr wrap="none" lIns="72000" tIns="0" rIns="7200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fld id="{4951DE19-625C-4585-B582-E9898A8DF114}" type="slidenum">
              <a:rPr lang="en-US" altLang="es-ES" sz="1200">
                <a:cs typeface="Arial" pitchFamily="34" charset="0"/>
              </a:rPr>
              <a:pPr algn="ctr" eaLnBrk="1" hangingPunct="1"/>
              <a:t>‹Nº›</a:t>
            </a:fld>
            <a:endParaRPr lang="en-US" altLang="es-ES" sz="1200">
              <a:cs typeface="Arial" pitchFamily="34" charset="0"/>
            </a:endParaRPr>
          </a:p>
        </p:txBody>
      </p:sp>
      <p:pic>
        <p:nvPicPr>
          <p:cNvPr id="4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080000"/>
            <a:ext cx="6121101" cy="5778000"/>
          </a:xfrm>
          <a:prstGeom prst="rect">
            <a:avLst/>
          </a:prstGeom>
        </p:spPr>
        <p:txBody>
          <a:bodyPr lIns="0" tIns="36000" rIns="0" bIns="36000" anchor="ctr">
            <a:normAutofit/>
          </a:bodyPr>
          <a:lstStyle>
            <a:lvl1pPr marL="0" indent="0" algn="ctr">
              <a:buNone/>
              <a:defRPr sz="40000" b="1" i="0" baseline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ES" noProof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8782153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folio imágen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398250" y="503238"/>
            <a:ext cx="280988" cy="204787"/>
          </a:xfrm>
          <a:prstGeom prst="rect">
            <a:avLst/>
          </a:prstGeom>
        </p:spPr>
        <p:txBody>
          <a:bodyPr wrap="none" lIns="72000" tIns="0" rIns="7200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fld id="{6343DB1F-DC58-4915-9C21-D8B5DCB995B5}" type="slidenum">
              <a:rPr lang="en-US" altLang="es-ES" sz="1200">
                <a:cs typeface="Arial" pitchFamily="34" charset="0"/>
              </a:rPr>
              <a:pPr algn="ctr" eaLnBrk="1" hangingPunct="1"/>
              <a:t>‹Nº›</a:t>
            </a:fld>
            <a:endParaRPr lang="en-US" altLang="es-ES" sz="1200">
              <a:cs typeface="Arial" pitchFamily="34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3975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5"/>
          <p:cNvSpPr>
            <a:spLocks noGrp="1"/>
          </p:cNvSpPr>
          <p:nvPr>
            <p:ph type="title"/>
          </p:nvPr>
        </p:nvSpPr>
        <p:spPr>
          <a:xfrm>
            <a:off x="1224000" y="486000"/>
            <a:ext cx="9720000" cy="594000"/>
          </a:xfrm>
          <a:prstGeom prst="rect">
            <a:avLst/>
          </a:prstGeom>
        </p:spPr>
        <p:txBody>
          <a:bodyPr lIns="0" rIns="0" anchor="t" anchorCtr="0"/>
          <a:lstStyle>
            <a:lvl1pPr>
              <a:defRPr sz="3600" b="1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noProof="0"/>
              <a:t>Haga clic para modificar el estilo de título del patrón</a:t>
            </a:r>
            <a:endParaRPr lang="es-ES_tradnl" noProof="0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224000" y="1079998"/>
            <a:ext cx="9720000" cy="720000"/>
          </a:xfrm>
          <a:prstGeom prst="rect">
            <a:avLst/>
          </a:prstGeom>
        </p:spPr>
        <p:txBody>
          <a:bodyPr lIns="0" tIns="36000" rIns="0" bIns="36000"/>
          <a:lstStyle>
            <a:lvl1pPr marL="0" indent="0">
              <a:buNone/>
              <a:defRPr sz="1600" b="1" i="0" baseline="0">
                <a:solidFill>
                  <a:schemeClr val="tx1">
                    <a:alpha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5"/>
          </p:nvPr>
        </p:nvSpPr>
        <p:spPr>
          <a:xfrm rot="20881404">
            <a:off x="997910" y="1891462"/>
            <a:ext cx="2502855" cy="1774223"/>
          </a:xfrm>
          <a:prstGeom prst="rect">
            <a:avLst/>
          </a:prstGeom>
          <a:pattFill prst="pct80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8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090728" y="1657526"/>
            <a:ext cx="2479406" cy="1772450"/>
          </a:xfrm>
          <a:prstGeom prst="rect">
            <a:avLst/>
          </a:prstGeom>
          <a:pattFill prst="pct80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8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7"/>
          </p:nvPr>
        </p:nvSpPr>
        <p:spPr>
          <a:xfrm rot="21411138">
            <a:off x="1088080" y="4264977"/>
            <a:ext cx="2478118" cy="1761079"/>
          </a:xfrm>
          <a:prstGeom prst="rect">
            <a:avLst/>
          </a:prstGeom>
          <a:pattFill prst="pct80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8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8"/>
          </p:nvPr>
        </p:nvSpPr>
        <p:spPr>
          <a:xfrm rot="364430">
            <a:off x="4287380" y="4058949"/>
            <a:ext cx="2470800" cy="1752285"/>
          </a:xfrm>
          <a:prstGeom prst="rect">
            <a:avLst/>
          </a:prstGeom>
          <a:pattFill prst="pct80">
            <a:fgClr>
              <a:schemeClr val="bg1">
                <a:lumMod val="6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rtlCol="0" anchor="ctr">
            <a:normAutofit/>
          </a:bodyPr>
          <a:lstStyle>
            <a:lvl1pPr marL="0" indent="0" algn="ctr">
              <a:buNone/>
              <a:defRPr sz="18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738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texto del patrón</a:t>
            </a:r>
          </a:p>
          <a:p>
            <a:pPr lvl="1"/>
            <a:r>
              <a:rPr lang="es-ES_tradnl" altLang="es-ES"/>
              <a:t>Segundo nivel</a:t>
            </a:r>
          </a:p>
          <a:p>
            <a:pPr lvl="2"/>
            <a:r>
              <a:rPr lang="es-ES_tradnl" altLang="es-ES"/>
              <a:t>Tercer nivel</a:t>
            </a:r>
          </a:p>
          <a:p>
            <a:pPr lvl="3"/>
            <a:r>
              <a:rPr lang="es-ES_tradnl" altLang="es-ES"/>
              <a:t>Cuarto nivel</a:t>
            </a:r>
          </a:p>
          <a:p>
            <a:pPr lvl="4"/>
            <a:r>
              <a:rPr lang="es-ES_tradnl" altLang="es-ES"/>
              <a:t>Quinto nivel</a:t>
            </a:r>
            <a:endParaRPr lang="en-US" alt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84C83E-41A3-4272-AFCE-C9BB56A82C0C}" type="datetimeFigureOut">
              <a:rPr lang="en-US"/>
              <a:pPr>
                <a:defRPr/>
              </a:pPr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1398250" y="503238"/>
            <a:ext cx="280988" cy="204787"/>
          </a:xfrm>
          <a:prstGeom prst="rect">
            <a:avLst/>
          </a:prstGeom>
        </p:spPr>
        <p:txBody>
          <a:bodyPr wrap="none" lIns="72000" tIns="0" rIns="72000" bIns="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fld id="{F5FF87E9-0CBD-4FBB-A801-0841CE23D902}" type="slidenum">
              <a:rPr lang="en-US" altLang="es-ES" sz="1200">
                <a:cs typeface="Arial" pitchFamily="34" charset="0"/>
              </a:rPr>
              <a:pPr algn="ctr" eaLnBrk="1" hangingPunct="1"/>
              <a:t>‹Nº›</a:t>
            </a:fld>
            <a:endParaRPr lang="en-US" altLang="es-ES" sz="1200"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accent1"/>
          </a:solidFill>
          <a:latin typeface="Arial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3"/>
          <p:cNvSpPr>
            <a:spLocks noGrp="1"/>
          </p:cNvSpPr>
          <p:nvPr>
            <p:ph type="title"/>
          </p:nvPr>
        </p:nvSpPr>
        <p:spPr bwMode="auto">
          <a:xfrm>
            <a:off x="1223963" y="485775"/>
            <a:ext cx="9720262" cy="593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</a:bodyPr>
          <a:lstStyle/>
          <a:p>
            <a:r>
              <a:rPr lang="es-ES_tradnl" altLang="es-ES" dirty="0">
                <a:latin typeface="Arial" pitchFamily="34" charset="0"/>
                <a:cs typeface="Arial" pitchFamily="34" charset="0"/>
              </a:rPr>
              <a:t>Programa </a:t>
            </a:r>
            <a:r>
              <a:rPr lang="es-ES_tradnl" altLang="es-ES" dirty="0" err="1">
                <a:latin typeface="Arial" pitchFamily="34" charset="0"/>
                <a:cs typeface="Arial" pitchFamily="34" charset="0"/>
              </a:rPr>
              <a:t>Poctefa</a:t>
            </a:r>
            <a:r>
              <a:rPr lang="es-ES_tradnl" altLang="es-ES">
                <a:latin typeface="Arial" pitchFamily="34" charset="0"/>
                <a:cs typeface="Arial" pitchFamily="34" charset="0"/>
              </a:rPr>
              <a:t> </a:t>
            </a:r>
            <a:r>
              <a:rPr lang="es-ES_tradnl" altLang="es-ES" smtClean="0">
                <a:latin typeface="Arial" pitchFamily="34" charset="0"/>
                <a:cs typeface="Arial" pitchFamily="34" charset="0"/>
              </a:rPr>
              <a:t>2021-2027</a:t>
            </a:r>
            <a:endParaRPr lang="es-ES_tradnl" alt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Marcador de texto 18"/>
          <p:cNvSpPr>
            <a:spLocks noGrp="1"/>
          </p:cNvSpPr>
          <p:nvPr>
            <p:ph type="body" sz="quarter" idx="10"/>
          </p:nvPr>
        </p:nvSpPr>
        <p:spPr>
          <a:xfrm>
            <a:off x="1224000" y="1152568"/>
            <a:ext cx="9720000" cy="720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2800" dirty="0">
                <a:solidFill>
                  <a:srgbClr val="0070C0">
                    <a:alpha val="50000"/>
                  </a:srgbClr>
                </a:solidFill>
              </a:rPr>
              <a:t>FP Dual transfronteriza – Programa FP4 Dual</a:t>
            </a:r>
          </a:p>
        </p:txBody>
      </p:sp>
      <p:sp>
        <p:nvSpPr>
          <p:cNvPr id="16388" name="Text Placeholder 2"/>
          <p:cNvSpPr txBox="1">
            <a:spLocks/>
          </p:cNvSpPr>
          <p:nvPr/>
        </p:nvSpPr>
        <p:spPr bwMode="auto">
          <a:xfrm>
            <a:off x="1223963" y="1800225"/>
            <a:ext cx="9720262" cy="437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90000" rIns="0" bIns="90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2463"/>
              </a:lnSpc>
              <a:buFont typeface="Arial" pitchFamily="34" charset="0"/>
              <a:buNone/>
            </a:pPr>
            <a:endParaRPr lang="es-ES_tradnl" altLang="es-ES" sz="160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6" name="Rectángulo 6"/>
          <p:cNvSpPr>
            <a:spLocks noChangeArrowheads="1"/>
          </p:cNvSpPr>
          <p:nvPr/>
        </p:nvSpPr>
        <p:spPr bwMode="auto">
          <a:xfrm>
            <a:off x="1150937" y="1679660"/>
            <a:ext cx="10527257" cy="500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s-ES" altLang="es-ES" sz="2400" b="1" dirty="0"/>
              <a:t>Proyecto piloto metodología común transfronteriza Francia – España – Andorra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s-ES" altLang="es-ES" sz="2400" b="1" dirty="0"/>
              <a:t>Cofinanciación 65% fondos FEDER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s-ES" altLang="es-ES" sz="2400" b="1" dirty="0"/>
              <a:t>Posibilidad de participar en experiencia FP Dual transfronteriza</a:t>
            </a:r>
          </a:p>
          <a:p>
            <a:pPr marL="1085850" lvl="1" indent="-342900" eaLnBrk="1" hangingPunct="1">
              <a:lnSpc>
                <a:spcPct val="150000"/>
              </a:lnSpc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s-ES" altLang="es-ES" sz="2400" b="1" dirty="0"/>
              <a:t>45 alumnos (Huesca y Zaragoza) a empresas Aquitania y Occitania</a:t>
            </a:r>
          </a:p>
          <a:p>
            <a:pPr marL="1085850" lvl="1" indent="-342900" eaLnBrk="1" hangingPunct="1">
              <a:lnSpc>
                <a:spcPct val="150000"/>
              </a:lnSpc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s-ES" altLang="es-ES" sz="2400" b="1" dirty="0"/>
              <a:t>30 alumnos franceses acogidos en empresas Huesca y Zaragoza</a:t>
            </a:r>
          </a:p>
          <a:p>
            <a:pPr marL="1085850" lvl="1" indent="-342900" eaLnBrk="1" hangingPunct="1">
              <a:lnSpc>
                <a:spcPct val="150000"/>
              </a:lnSpc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s-ES" altLang="es-ES" sz="2400" b="1" dirty="0"/>
              <a:t>Movilidades curso 2025/2026 y primer cuatrimestre 2026/2027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77B6AC0-4F9E-6BAE-01C6-8A4366649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599" y="81437"/>
            <a:ext cx="4249242" cy="108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33251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">
      <a:dk1>
        <a:srgbClr val="1A1918"/>
      </a:dk1>
      <a:lt1>
        <a:srgbClr val="FFFFFF"/>
      </a:lt1>
      <a:dk2>
        <a:srgbClr val="646464"/>
      </a:dk2>
      <a:lt2>
        <a:srgbClr val="E1E1E1"/>
      </a:lt2>
      <a:accent1>
        <a:srgbClr val="500C0A"/>
      </a:accent1>
      <a:accent2>
        <a:srgbClr val="92060B"/>
      </a:accent2>
      <a:accent3>
        <a:srgbClr val="ED020D"/>
      </a:accent3>
      <a:accent4>
        <a:srgbClr val="FF5500"/>
      </a:accent4>
      <a:accent5>
        <a:srgbClr val="FFAA00"/>
      </a:accent5>
      <a:accent6>
        <a:srgbClr val="FFDC00"/>
      </a:accent6>
      <a:hlink>
        <a:srgbClr val="ED020D"/>
      </a:hlink>
      <a:folHlink>
        <a:srgbClr val="96A9A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6600" b="1" i="0" dirty="0" err="1" smtClean="0">
            <a:solidFill>
              <a:schemeClr val="bg1"/>
            </a:solidFill>
            <a:latin typeface="Arial" charset="0"/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11359</TotalTime>
  <Words>61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Arial</vt:lpstr>
      <vt:lpstr>Office Theme</vt:lpstr>
      <vt:lpstr>Programa Poctefa 2021-2027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Romeo</dc:creator>
  <cp:lastModifiedBy>Administrador</cp:lastModifiedBy>
  <cp:revision>653</cp:revision>
  <cp:lastPrinted>2024-04-12T12:09:44Z</cp:lastPrinted>
  <dcterms:created xsi:type="dcterms:W3CDTF">2015-10-16T11:25:49Z</dcterms:created>
  <dcterms:modified xsi:type="dcterms:W3CDTF">2025-03-18T10:57:35Z</dcterms:modified>
</cp:coreProperties>
</file>