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5113000" cy="213741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redoka One" panose="020B0604020202020204" charset="0"/>
      <p:regular r:id="rId11"/>
    </p:embeddedFont>
    <p:embeddedFont>
      <p:font typeface="Montserrat Light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2" d="100"/>
          <a:sy n="22" d="100"/>
        </p:scale>
        <p:origin x="23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66178">
            <a:off x="-593990" y="11015680"/>
            <a:ext cx="2348591" cy="41856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65199">
            <a:off x="13130475" y="4949766"/>
            <a:ext cx="2348591" cy="41856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96602">
            <a:off x="13325294" y="16987087"/>
            <a:ext cx="2348591" cy="41856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96543" y="1734125"/>
            <a:ext cx="2909348" cy="35154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91769">
            <a:off x="-746248" y="-947774"/>
            <a:ext cx="6132348" cy="4515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775671">
            <a:off x="-786514" y="15577250"/>
            <a:ext cx="3367336" cy="46300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700000">
            <a:off x="9769568" y="-1257649"/>
            <a:ext cx="6105602" cy="44800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80518">
            <a:off x="13053573" y="10138486"/>
            <a:ext cx="3136718" cy="43129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830264">
            <a:off x="-1081142" y="4977783"/>
            <a:ext cx="2677461" cy="3697447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C99815C1-321D-41F8-8BC4-6398C404CF54}"/>
              </a:ext>
            </a:extLst>
          </p:cNvPr>
          <p:cNvSpPr txBox="1"/>
          <p:nvPr/>
        </p:nvSpPr>
        <p:spPr>
          <a:xfrm>
            <a:off x="1992468" y="6232900"/>
            <a:ext cx="11065447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66"/>
              </a:lnSpc>
            </a:pPr>
            <a:r>
              <a:rPr lang="en-US" sz="7540" b="1" spc="150" dirty="0">
                <a:solidFill>
                  <a:srgbClr val="FFC014"/>
                </a:solidFill>
                <a:latin typeface="Fredoka One"/>
              </a:rPr>
              <a:t>ACTIVIDAD</a:t>
            </a:r>
          </a:p>
          <a:p>
            <a:pPr algn="ctr">
              <a:lnSpc>
                <a:spcPts val="7766"/>
              </a:lnSpc>
            </a:pPr>
            <a:r>
              <a:rPr lang="en-US" sz="7540" spc="150" dirty="0" err="1">
                <a:solidFill>
                  <a:srgbClr val="FFC014"/>
                </a:solidFill>
                <a:latin typeface="Fredoka One"/>
              </a:rPr>
              <a:t>Celebra</a:t>
            </a:r>
            <a:r>
              <a:rPr lang="en-US" sz="7540" spc="150" dirty="0">
                <a:solidFill>
                  <a:srgbClr val="FFC014"/>
                </a:solidFill>
                <a:latin typeface="Fredoka One"/>
              </a:rPr>
              <a:t> con el </a:t>
            </a:r>
            <a:r>
              <a:rPr lang="en-US" sz="7540" spc="150" dirty="0" err="1">
                <a:solidFill>
                  <a:srgbClr val="FFC014"/>
                </a:solidFill>
                <a:latin typeface="Fredoka One"/>
              </a:rPr>
              <a:t>alumnado</a:t>
            </a:r>
            <a:r>
              <a:rPr lang="en-US" sz="7540" spc="150" dirty="0">
                <a:solidFill>
                  <a:srgbClr val="FFC014"/>
                </a:solidFill>
                <a:latin typeface="Fredoka One"/>
              </a:rPr>
              <a:t> de </a:t>
            </a:r>
            <a:r>
              <a:rPr lang="en-US" sz="7540" spc="150" dirty="0" err="1">
                <a:solidFill>
                  <a:srgbClr val="FFC014"/>
                </a:solidFill>
                <a:latin typeface="Fredoka One"/>
              </a:rPr>
              <a:t>tu</a:t>
            </a:r>
            <a:r>
              <a:rPr lang="en-US" sz="7540" spc="150" dirty="0">
                <a:solidFill>
                  <a:srgbClr val="FFC014"/>
                </a:solidFill>
                <a:latin typeface="Fredoka One"/>
              </a:rPr>
              <a:t> </a:t>
            </a:r>
            <a:r>
              <a:rPr lang="en-US" sz="7540" spc="150" dirty="0" err="1">
                <a:solidFill>
                  <a:srgbClr val="FFC014"/>
                </a:solidFill>
                <a:latin typeface="Fredoka One"/>
              </a:rPr>
              <a:t>clase</a:t>
            </a:r>
            <a:r>
              <a:rPr lang="en-US" sz="7540" spc="150" dirty="0">
                <a:solidFill>
                  <a:srgbClr val="FFC014"/>
                </a:solidFill>
                <a:latin typeface="Fredoka One"/>
              </a:rPr>
              <a:t> los </a:t>
            </a:r>
            <a:r>
              <a:rPr lang="en-US" sz="7540" spc="150" dirty="0" err="1">
                <a:solidFill>
                  <a:srgbClr val="FFC014"/>
                </a:solidFill>
                <a:latin typeface="Fredoka One"/>
              </a:rPr>
              <a:t>cumpleaños</a:t>
            </a:r>
            <a:r>
              <a:rPr lang="en-US" sz="7540" spc="150" dirty="0">
                <a:solidFill>
                  <a:srgbClr val="FFC014"/>
                </a:solidFill>
                <a:latin typeface="Fredoka One"/>
              </a:rPr>
              <a:t>.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169308D1-EDE1-4169-A97D-2CFBA769E810}"/>
              </a:ext>
            </a:extLst>
          </p:cNvPr>
          <p:cNvSpPr txBox="1"/>
          <p:nvPr/>
        </p:nvSpPr>
        <p:spPr>
          <a:xfrm>
            <a:off x="2846250" y="12652307"/>
            <a:ext cx="9867201" cy="4681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77"/>
              </a:lnSpc>
            </a:pP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Puedes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 </a:t>
            </a: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invitar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 a los </a:t>
            </a: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compañeros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 y </a:t>
            </a: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compañeras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 a que </a:t>
            </a: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envien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 un </a:t>
            </a: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dibujo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, carta o </a:t>
            </a: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fecilitación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 </a:t>
            </a:r>
          </a:p>
          <a:p>
            <a:pPr algn="ctr">
              <a:lnSpc>
                <a:spcPts val="6177"/>
              </a:lnSpc>
            </a:pP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Después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 las </a:t>
            </a: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puedes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 </a:t>
            </a: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insertar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 </a:t>
            </a: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en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 </a:t>
            </a: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este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 </a:t>
            </a: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powerpoint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  para </a:t>
            </a: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después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 </a:t>
            </a: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enviársela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 a los/as </a:t>
            </a:r>
            <a:r>
              <a:rPr lang="en-US" sz="4412" dirty="0" err="1">
                <a:solidFill>
                  <a:srgbClr val="222222"/>
                </a:solidFill>
                <a:latin typeface="Montserrat Light"/>
              </a:rPr>
              <a:t>cumpleañeros</a:t>
            </a:r>
            <a:r>
              <a:rPr lang="en-US" sz="4412" dirty="0">
                <a:solidFill>
                  <a:srgbClr val="222222"/>
                </a:solidFill>
                <a:latin typeface="Montserrat Light"/>
              </a:rPr>
              <a:t>/as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654325-8B72-4C5F-AB0F-19C3392A36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29" y="19956460"/>
            <a:ext cx="3261643" cy="780356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06676FE9-8995-43FA-B673-65777CAB33A6}"/>
              </a:ext>
            </a:extLst>
          </p:cNvPr>
          <p:cNvSpPr txBox="1"/>
          <p:nvPr/>
        </p:nvSpPr>
        <p:spPr>
          <a:xfrm>
            <a:off x="1992468" y="10577405"/>
            <a:ext cx="10704982" cy="1179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45"/>
              </a:lnSpc>
            </a:pPr>
            <a:r>
              <a:rPr lang="en-US" sz="6600" spc="79" dirty="0">
                <a:solidFill>
                  <a:srgbClr val="5FA3A2"/>
                </a:solidFill>
                <a:latin typeface="Fredoka One"/>
              </a:rPr>
              <a:t>#</a:t>
            </a:r>
            <a:r>
              <a:rPr lang="en-US" sz="6600" spc="79" dirty="0" err="1">
                <a:solidFill>
                  <a:srgbClr val="5FA3A2"/>
                </a:solidFill>
                <a:latin typeface="Fredoka One"/>
              </a:rPr>
              <a:t>YoMeQuedoEnCasa</a:t>
            </a:r>
            <a:endParaRPr lang="en-US" sz="6600" spc="79" dirty="0">
              <a:solidFill>
                <a:srgbClr val="5FA3A2"/>
              </a:solidFill>
              <a:latin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290101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66178">
            <a:off x="-593990" y="11015680"/>
            <a:ext cx="2348591" cy="41856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65199">
            <a:off x="13130475" y="4949766"/>
            <a:ext cx="2348591" cy="41856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96602">
            <a:off x="13325294" y="16987087"/>
            <a:ext cx="2348591" cy="418560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806914" y="7152416"/>
            <a:ext cx="9506172" cy="10347745"/>
            <a:chOff x="0" y="0"/>
            <a:chExt cx="12674896" cy="13796993"/>
          </a:xfrm>
        </p:grpSpPr>
        <p:sp>
          <p:nvSpPr>
            <p:cNvPr id="6" name="TextBox 6"/>
            <p:cNvSpPr txBox="1"/>
            <p:nvPr/>
          </p:nvSpPr>
          <p:spPr>
            <a:xfrm>
              <a:off x="0" y="233039"/>
              <a:ext cx="12573000" cy="2709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66"/>
                </a:lnSpc>
              </a:pPr>
              <a:r>
                <a:rPr lang="en-US" sz="7540" spc="150" dirty="0">
                  <a:solidFill>
                    <a:srgbClr val="FFC014"/>
                  </a:solidFill>
                  <a:latin typeface="Fredoka One"/>
                </a:rPr>
                <a:t>Los </a:t>
              </a:r>
              <a:r>
                <a:rPr lang="en-US" sz="7540" spc="150" dirty="0" err="1">
                  <a:solidFill>
                    <a:srgbClr val="FFC014"/>
                  </a:solidFill>
                  <a:latin typeface="Fredoka One"/>
                </a:rPr>
                <a:t>cumpleañeros</a:t>
              </a:r>
              <a:r>
                <a:rPr lang="en-US" sz="7540" spc="150" dirty="0">
                  <a:solidFill>
                    <a:srgbClr val="FFC014"/>
                  </a:solidFill>
                  <a:latin typeface="Fredoka One"/>
                </a:rPr>
                <a:t> y </a:t>
              </a:r>
              <a:r>
                <a:rPr lang="en-US" sz="7540" spc="150" dirty="0" err="1">
                  <a:solidFill>
                    <a:srgbClr val="FFC014"/>
                  </a:solidFill>
                  <a:latin typeface="Fredoka One"/>
                </a:rPr>
                <a:t>cumpleañeras</a:t>
              </a:r>
              <a:r>
                <a:rPr lang="en-US" sz="7540" spc="150" dirty="0">
                  <a:solidFill>
                    <a:srgbClr val="FFC014"/>
                  </a:solidFill>
                  <a:latin typeface="Fredoka One"/>
                </a:rPr>
                <a:t> de </a:t>
              </a:r>
              <a:r>
                <a:rPr lang="en-US" sz="7540" spc="150" dirty="0" err="1">
                  <a:solidFill>
                    <a:srgbClr val="FFC014"/>
                  </a:solidFill>
                  <a:latin typeface="Fredoka One"/>
                </a:rPr>
                <a:t>esta</a:t>
              </a:r>
              <a:r>
                <a:rPr lang="en-US" sz="7540" spc="150" dirty="0">
                  <a:solidFill>
                    <a:srgbClr val="FFC014"/>
                  </a:solidFill>
                  <a:latin typeface="Fredoka One"/>
                </a:rPr>
                <a:t> </a:t>
              </a:r>
              <a:r>
                <a:rPr lang="en-US" sz="7540" spc="150" dirty="0" err="1">
                  <a:solidFill>
                    <a:srgbClr val="FFC014"/>
                  </a:solidFill>
                  <a:latin typeface="Fredoka One"/>
                </a:rPr>
                <a:t>semana</a:t>
              </a:r>
              <a:r>
                <a:rPr lang="en-US" sz="7540" spc="150" dirty="0">
                  <a:solidFill>
                    <a:srgbClr val="FFC014"/>
                  </a:solidFill>
                  <a:latin typeface="Fredoka One"/>
                </a:rPr>
                <a:t> son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5523" y="5788670"/>
              <a:ext cx="12547600" cy="5127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45"/>
                </a:lnSpc>
              </a:pPr>
              <a:r>
                <a:rPr lang="en-US" sz="7942" spc="79" dirty="0">
                  <a:solidFill>
                    <a:srgbClr val="5FA3A2"/>
                  </a:solidFill>
                  <a:latin typeface="Fredoka One"/>
                </a:rPr>
                <a:t>_________</a:t>
              </a:r>
            </a:p>
            <a:p>
              <a:pPr algn="ctr">
                <a:lnSpc>
                  <a:spcPts val="10245"/>
                </a:lnSpc>
              </a:pPr>
              <a:r>
                <a:rPr lang="en-US" sz="7942" spc="79" dirty="0">
                  <a:solidFill>
                    <a:srgbClr val="5FA3A2"/>
                  </a:solidFill>
                  <a:latin typeface="Fredoka One"/>
                </a:rPr>
                <a:t>_________ </a:t>
              </a:r>
            </a:p>
            <a:p>
              <a:pPr algn="ctr">
                <a:lnSpc>
                  <a:spcPts val="10245"/>
                </a:lnSpc>
              </a:pPr>
              <a:r>
                <a:rPr lang="en-US" sz="7942" spc="79" dirty="0">
                  <a:solidFill>
                    <a:srgbClr val="5FA3A2"/>
                  </a:solidFill>
                  <a:latin typeface="Fredoka One"/>
                </a:rPr>
                <a:t>_________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1096" y="4342044"/>
              <a:ext cx="12623800" cy="633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5"/>
                </a:lnSpc>
              </a:pPr>
              <a:r>
                <a:rPr lang="en-US" sz="2867" spc="114">
                  <a:solidFill>
                    <a:srgbClr val="222222"/>
                  </a:solidFill>
                  <a:latin typeface="Montserrat Light"/>
                </a:rPr>
                <a:t>¡Redoble de tambores!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487" y="11787421"/>
              <a:ext cx="12566513" cy="2009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77"/>
                </a:lnSpc>
              </a:pPr>
              <a:r>
                <a:rPr lang="en-US" sz="4412" dirty="0">
                  <a:solidFill>
                    <a:srgbClr val="222222"/>
                  </a:solidFill>
                  <a:latin typeface="Montserrat Light"/>
                </a:rPr>
                <a:t>¡</a:t>
              </a:r>
              <a:r>
                <a:rPr lang="en-US" sz="4412" dirty="0" err="1">
                  <a:solidFill>
                    <a:srgbClr val="222222"/>
                  </a:solidFill>
                  <a:latin typeface="Montserrat Light"/>
                </a:rPr>
                <a:t>Feliz</a:t>
              </a:r>
              <a:r>
                <a:rPr lang="en-US" sz="4412" dirty="0">
                  <a:solidFill>
                    <a:srgbClr val="222222"/>
                  </a:solidFill>
                  <a:latin typeface="Montserrat Light"/>
                </a:rPr>
                <a:t> </a:t>
              </a:r>
              <a:r>
                <a:rPr lang="en-US" sz="4412" dirty="0" err="1">
                  <a:solidFill>
                    <a:srgbClr val="222222"/>
                  </a:solidFill>
                  <a:latin typeface="Montserrat Light"/>
                </a:rPr>
                <a:t>cumpleaños</a:t>
              </a:r>
              <a:r>
                <a:rPr lang="en-US" sz="4412" dirty="0">
                  <a:solidFill>
                    <a:srgbClr val="222222"/>
                  </a:solidFill>
                  <a:latin typeface="Montserrat Light"/>
                </a:rPr>
                <a:t>! </a:t>
              </a:r>
            </a:p>
            <a:p>
              <a:pPr algn="ctr">
                <a:lnSpc>
                  <a:spcPts val="6177"/>
                </a:lnSpc>
              </a:pPr>
              <a:r>
                <a:rPr lang="en-US" sz="4412" dirty="0">
                  <a:solidFill>
                    <a:srgbClr val="222222"/>
                  </a:solidFill>
                  <a:latin typeface="Montserrat Light"/>
                </a:rPr>
                <a:t>Con </a:t>
              </a:r>
              <a:r>
                <a:rPr lang="en-US" sz="4412" dirty="0" err="1">
                  <a:solidFill>
                    <a:srgbClr val="222222"/>
                  </a:solidFill>
                  <a:latin typeface="Montserrat Light"/>
                </a:rPr>
                <a:t>cariño</a:t>
              </a:r>
              <a:r>
                <a:rPr lang="en-US" sz="4412" dirty="0">
                  <a:solidFill>
                    <a:srgbClr val="222222"/>
                  </a:solidFill>
                  <a:latin typeface="Montserrat Light"/>
                </a:rPr>
                <a:t>, de </a:t>
              </a:r>
              <a:r>
                <a:rPr lang="en-US" sz="4412" dirty="0" err="1">
                  <a:solidFill>
                    <a:srgbClr val="222222"/>
                  </a:solidFill>
                  <a:latin typeface="Montserrat Light"/>
                </a:rPr>
                <a:t>toda</a:t>
              </a:r>
              <a:r>
                <a:rPr lang="en-US" sz="4412" dirty="0">
                  <a:solidFill>
                    <a:srgbClr val="222222"/>
                  </a:solidFill>
                  <a:latin typeface="Montserrat Light"/>
                </a:rPr>
                <a:t> </a:t>
              </a:r>
              <a:r>
                <a:rPr lang="en-US" sz="4412" dirty="0" err="1">
                  <a:solidFill>
                    <a:srgbClr val="222222"/>
                  </a:solidFill>
                  <a:latin typeface="Montserrat Light"/>
                </a:rPr>
                <a:t>vuestra</a:t>
              </a:r>
              <a:r>
                <a:rPr lang="en-US" sz="4412" dirty="0">
                  <a:solidFill>
                    <a:srgbClr val="222222"/>
                  </a:solidFill>
                  <a:latin typeface="Montserrat Light"/>
                </a:rPr>
                <a:t> </a:t>
              </a:r>
              <a:r>
                <a:rPr lang="en-US" sz="4412" dirty="0" err="1">
                  <a:solidFill>
                    <a:srgbClr val="222222"/>
                  </a:solidFill>
                  <a:latin typeface="Montserrat Light"/>
                </a:rPr>
                <a:t>clase</a:t>
              </a:r>
              <a:r>
                <a:rPr lang="en-US" sz="4412" dirty="0">
                  <a:solidFill>
                    <a:srgbClr val="222222"/>
                  </a:solidFill>
                  <a:latin typeface="Montserrat Light"/>
                </a:rPr>
                <a:t>                     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96543" y="1734125"/>
            <a:ext cx="2909348" cy="35154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91769">
            <a:off x="-746248" y="-947774"/>
            <a:ext cx="6132348" cy="4515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775671">
            <a:off x="-786514" y="15577250"/>
            <a:ext cx="3367336" cy="46300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700000">
            <a:off x="9769568" y="-1257649"/>
            <a:ext cx="6105602" cy="44800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80518">
            <a:off x="13053573" y="10138486"/>
            <a:ext cx="3136718" cy="43129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830264">
            <a:off x="-1081142" y="4977783"/>
            <a:ext cx="2677461" cy="369744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5ED76AA-4D4E-48FF-A28B-EDB0A35EEF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29" y="19956460"/>
            <a:ext cx="3261643" cy="7803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66178">
            <a:off x="-593990" y="11015680"/>
            <a:ext cx="2348591" cy="41856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65199">
            <a:off x="13130475" y="4949766"/>
            <a:ext cx="2348591" cy="41856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96602">
            <a:off x="13325294" y="16987087"/>
            <a:ext cx="2348591" cy="41856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96543" y="1734125"/>
            <a:ext cx="2909348" cy="35154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91769">
            <a:off x="-746248" y="-947774"/>
            <a:ext cx="6132348" cy="4515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775671">
            <a:off x="-786514" y="15577250"/>
            <a:ext cx="3367336" cy="46300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700000">
            <a:off x="9769568" y="-1257649"/>
            <a:ext cx="6105602" cy="44800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80518">
            <a:off x="13053573" y="10138486"/>
            <a:ext cx="3136718" cy="43129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830264">
            <a:off x="-1081142" y="4977783"/>
            <a:ext cx="2677461" cy="3697447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169308D1-EDE1-4169-A97D-2CFBA769E810}"/>
              </a:ext>
            </a:extLst>
          </p:cNvPr>
          <p:cNvSpPr txBox="1"/>
          <p:nvPr/>
        </p:nvSpPr>
        <p:spPr>
          <a:xfrm>
            <a:off x="1999630" y="5702361"/>
            <a:ext cx="11092565" cy="675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77"/>
              </a:lnSpc>
            </a:pPr>
            <a:r>
              <a:rPr lang="en-US" sz="3200" dirty="0">
                <a:solidFill>
                  <a:srgbClr val="222222"/>
                </a:solidFill>
                <a:latin typeface="Montserrat Light"/>
              </a:rPr>
              <a:t>(</a:t>
            </a:r>
            <a:r>
              <a:rPr lang="en-US" sz="3200" dirty="0" err="1">
                <a:solidFill>
                  <a:srgbClr val="222222"/>
                </a:solidFill>
                <a:latin typeface="Montserrat Light"/>
              </a:rPr>
              <a:t>Inserta</a:t>
            </a:r>
            <a:r>
              <a:rPr lang="en-US" sz="3200" dirty="0">
                <a:solidFill>
                  <a:srgbClr val="222222"/>
                </a:solidFill>
                <a:latin typeface="Montserrat Light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Montserrat Light"/>
              </a:rPr>
              <a:t>aquí</a:t>
            </a:r>
            <a:r>
              <a:rPr lang="en-US" sz="3200" dirty="0">
                <a:solidFill>
                  <a:srgbClr val="222222"/>
                </a:solidFill>
                <a:latin typeface="Montserrat Light"/>
              </a:rPr>
              <a:t> los </a:t>
            </a:r>
            <a:r>
              <a:rPr lang="en-US" sz="3200" dirty="0" err="1">
                <a:solidFill>
                  <a:srgbClr val="222222"/>
                </a:solidFill>
                <a:latin typeface="Montserrat Light"/>
              </a:rPr>
              <a:t>dibujos</a:t>
            </a:r>
            <a:r>
              <a:rPr lang="en-US" sz="3200" dirty="0">
                <a:solidFill>
                  <a:srgbClr val="222222"/>
                </a:solidFill>
                <a:latin typeface="Montserrat Light"/>
              </a:rPr>
              <a:t> y </a:t>
            </a:r>
            <a:r>
              <a:rPr lang="en-US" sz="3200" dirty="0" err="1">
                <a:solidFill>
                  <a:srgbClr val="222222"/>
                </a:solidFill>
                <a:latin typeface="Montserrat Light"/>
              </a:rPr>
              <a:t>felicitaciones</a:t>
            </a:r>
            <a:r>
              <a:rPr lang="en-US" sz="3200" dirty="0">
                <a:solidFill>
                  <a:srgbClr val="222222"/>
                </a:solidFill>
                <a:latin typeface="Montserrat Light"/>
              </a:rPr>
              <a:t>)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2A34A54-FA53-4AF0-A9A4-B5610B85C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29" y="19956460"/>
            <a:ext cx="3261643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1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66178">
            <a:off x="-593990" y="11015680"/>
            <a:ext cx="2348591" cy="41856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65199">
            <a:off x="13130475" y="4949766"/>
            <a:ext cx="2348591" cy="41856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96602">
            <a:off x="13325294" y="16987087"/>
            <a:ext cx="2348591" cy="41856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96543" y="1734125"/>
            <a:ext cx="2909348" cy="35154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91769">
            <a:off x="-746248" y="-947774"/>
            <a:ext cx="6132348" cy="4515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775671">
            <a:off x="-786514" y="15577250"/>
            <a:ext cx="3367336" cy="46300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700000">
            <a:off x="9769568" y="-1257649"/>
            <a:ext cx="6105602" cy="44800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80518">
            <a:off x="13053573" y="10138486"/>
            <a:ext cx="3136718" cy="43129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830264">
            <a:off x="-1081142" y="4977783"/>
            <a:ext cx="2677461" cy="3697447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169308D1-EDE1-4169-A97D-2CFBA769E810}"/>
              </a:ext>
            </a:extLst>
          </p:cNvPr>
          <p:cNvSpPr txBox="1"/>
          <p:nvPr/>
        </p:nvSpPr>
        <p:spPr>
          <a:xfrm>
            <a:off x="1999630" y="5702361"/>
            <a:ext cx="11092565" cy="675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77"/>
              </a:lnSpc>
            </a:pPr>
            <a:r>
              <a:rPr lang="en-US" sz="3200" dirty="0">
                <a:solidFill>
                  <a:srgbClr val="222222"/>
                </a:solidFill>
                <a:latin typeface="Montserrat Light"/>
              </a:rPr>
              <a:t>(</a:t>
            </a:r>
            <a:r>
              <a:rPr lang="en-US" sz="3200" dirty="0" err="1">
                <a:solidFill>
                  <a:srgbClr val="222222"/>
                </a:solidFill>
                <a:latin typeface="Montserrat Light"/>
              </a:rPr>
              <a:t>Inserta</a:t>
            </a:r>
            <a:r>
              <a:rPr lang="en-US" sz="3200" dirty="0">
                <a:solidFill>
                  <a:srgbClr val="222222"/>
                </a:solidFill>
                <a:latin typeface="Montserrat Light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Montserrat Light"/>
              </a:rPr>
              <a:t>aquí</a:t>
            </a:r>
            <a:r>
              <a:rPr lang="en-US" sz="3200" dirty="0">
                <a:solidFill>
                  <a:srgbClr val="222222"/>
                </a:solidFill>
                <a:latin typeface="Montserrat Light"/>
              </a:rPr>
              <a:t> los </a:t>
            </a:r>
            <a:r>
              <a:rPr lang="en-US" sz="3200" dirty="0" err="1">
                <a:solidFill>
                  <a:srgbClr val="222222"/>
                </a:solidFill>
                <a:latin typeface="Montserrat Light"/>
              </a:rPr>
              <a:t>dibujos</a:t>
            </a:r>
            <a:r>
              <a:rPr lang="en-US" sz="3200" dirty="0">
                <a:solidFill>
                  <a:srgbClr val="222222"/>
                </a:solidFill>
                <a:latin typeface="Montserrat Light"/>
              </a:rPr>
              <a:t> y </a:t>
            </a:r>
            <a:r>
              <a:rPr lang="en-US" sz="3200" dirty="0" err="1">
                <a:solidFill>
                  <a:srgbClr val="222222"/>
                </a:solidFill>
                <a:latin typeface="Montserrat Light"/>
              </a:rPr>
              <a:t>felicitaciones</a:t>
            </a:r>
            <a:r>
              <a:rPr lang="en-US" sz="3200" dirty="0">
                <a:solidFill>
                  <a:srgbClr val="222222"/>
                </a:solidFill>
                <a:latin typeface="Montserrat Light"/>
              </a:rPr>
              <a:t>)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2A34A54-FA53-4AF0-A9A4-B5610B85C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29" y="19956460"/>
            <a:ext cx="3261643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7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66178">
            <a:off x="-593990" y="11015680"/>
            <a:ext cx="2348591" cy="41856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65199">
            <a:off x="13130475" y="4949766"/>
            <a:ext cx="2348591" cy="41856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96602">
            <a:off x="13325294" y="16987087"/>
            <a:ext cx="2348591" cy="41856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96543" y="1734125"/>
            <a:ext cx="2909348" cy="35154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91769">
            <a:off x="-746248" y="-947774"/>
            <a:ext cx="6132348" cy="4515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775671">
            <a:off x="-786514" y="15577250"/>
            <a:ext cx="3367336" cy="46300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700000">
            <a:off x="9769568" y="-1257649"/>
            <a:ext cx="6105602" cy="44800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80518">
            <a:off x="13053573" y="10138486"/>
            <a:ext cx="3136718" cy="43129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830264">
            <a:off x="-1081142" y="4977783"/>
            <a:ext cx="2677461" cy="3697447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169308D1-EDE1-4169-A97D-2CFBA769E810}"/>
              </a:ext>
            </a:extLst>
          </p:cNvPr>
          <p:cNvSpPr txBox="1"/>
          <p:nvPr/>
        </p:nvSpPr>
        <p:spPr>
          <a:xfrm>
            <a:off x="1999630" y="5702361"/>
            <a:ext cx="11092565" cy="675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77"/>
              </a:lnSpc>
            </a:pPr>
            <a:r>
              <a:rPr lang="en-US" sz="3200" dirty="0">
                <a:solidFill>
                  <a:srgbClr val="222222"/>
                </a:solidFill>
                <a:latin typeface="Montserrat Light"/>
              </a:rPr>
              <a:t>(</a:t>
            </a:r>
            <a:r>
              <a:rPr lang="en-US" sz="3200" dirty="0" err="1">
                <a:solidFill>
                  <a:srgbClr val="222222"/>
                </a:solidFill>
                <a:latin typeface="Montserrat Light"/>
              </a:rPr>
              <a:t>Inserta</a:t>
            </a:r>
            <a:r>
              <a:rPr lang="en-US" sz="3200" dirty="0">
                <a:solidFill>
                  <a:srgbClr val="222222"/>
                </a:solidFill>
                <a:latin typeface="Montserrat Light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Montserrat Light"/>
              </a:rPr>
              <a:t>aquí</a:t>
            </a:r>
            <a:r>
              <a:rPr lang="en-US" sz="3200" dirty="0">
                <a:solidFill>
                  <a:srgbClr val="222222"/>
                </a:solidFill>
                <a:latin typeface="Montserrat Light"/>
              </a:rPr>
              <a:t> los </a:t>
            </a:r>
            <a:r>
              <a:rPr lang="en-US" sz="3200" dirty="0" err="1">
                <a:solidFill>
                  <a:srgbClr val="222222"/>
                </a:solidFill>
                <a:latin typeface="Montserrat Light"/>
              </a:rPr>
              <a:t>dibujos</a:t>
            </a:r>
            <a:r>
              <a:rPr lang="en-US" sz="3200" dirty="0">
                <a:solidFill>
                  <a:srgbClr val="222222"/>
                </a:solidFill>
                <a:latin typeface="Montserrat Light"/>
              </a:rPr>
              <a:t> y </a:t>
            </a:r>
            <a:r>
              <a:rPr lang="en-US" sz="3200" dirty="0" err="1">
                <a:solidFill>
                  <a:srgbClr val="222222"/>
                </a:solidFill>
                <a:latin typeface="Montserrat Light"/>
              </a:rPr>
              <a:t>felicitaciones</a:t>
            </a:r>
            <a:r>
              <a:rPr lang="en-US" sz="3200" dirty="0">
                <a:solidFill>
                  <a:srgbClr val="222222"/>
                </a:solidFill>
                <a:latin typeface="Montserrat Light"/>
              </a:rPr>
              <a:t>)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2A34A54-FA53-4AF0-A9A4-B5610B85C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29" y="19956460"/>
            <a:ext cx="3261643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0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97</Words>
  <Application>Microsoft Office PowerPoint</Application>
  <PresentationFormat>Personalizado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Fredoka One</vt:lpstr>
      <vt:lpstr>Montserrat Light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Roberto Carolina Mónica</dc:title>
  <dc:creator>ISABEL</dc:creator>
  <cp:lastModifiedBy>ISABEL</cp:lastModifiedBy>
  <cp:revision>5</cp:revision>
  <dcterms:created xsi:type="dcterms:W3CDTF">2006-08-16T00:00:00Z</dcterms:created>
  <dcterms:modified xsi:type="dcterms:W3CDTF">2020-03-25T19:40:14Z</dcterms:modified>
  <dc:identifier>DAD3j1AwvQQ</dc:identifier>
</cp:coreProperties>
</file>